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7" r:id="rId10"/>
    <p:sldId id="270" r:id="rId11"/>
    <p:sldId id="271" r:id="rId12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ADF8D81-D95A-4837-BD35-B8A90DF462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0C3A4F9A-3A65-4C86-AB13-5513D20FDA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36545D8A-BE9A-44A6-BC1D-4067C13E6D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6DF6B-806B-4FB9-8C71-C99DD3981DBF}" type="datetimeFigureOut">
              <a:rPr lang="nb-NO" smtClean="0"/>
              <a:t>24.02.2021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EBDA9EF3-9C13-4D56-8DB3-7C841E7AEB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26EEF533-115B-45DB-B595-0DD224459F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F97C4-A5D8-4A87-93CF-31384C9C1B7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44534367"/>
      </p:ext>
    </p:extLst>
  </p:cSld>
  <p:clrMapOvr>
    <a:masterClrMapping/>
  </p:clrMapOvr>
  <p:transition spd="slow" advClick="0" advTm="8000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E746B22-A88C-4749-B08D-E079FB0D31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F2692E3A-61BF-479A-8A90-F52A9BED89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E4413603-2453-4573-A30D-447F92677C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6DF6B-806B-4FB9-8C71-C99DD3981DBF}" type="datetimeFigureOut">
              <a:rPr lang="nb-NO" smtClean="0"/>
              <a:t>24.02.2021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FEC97ED7-C8C1-462C-A3CF-3A6BD63FC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A2D604A5-93DB-4DF1-BA54-B46099CD94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F97C4-A5D8-4A87-93CF-31384C9C1B7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96515977"/>
      </p:ext>
    </p:extLst>
  </p:cSld>
  <p:clrMapOvr>
    <a:masterClrMapping/>
  </p:clrMapOvr>
  <p:transition spd="slow" advClick="0" advTm="8000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7C38B6A3-B8D1-41D8-A6FC-370F848FEFE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0B1E4F13-D328-435F-878B-F32ABAFB2C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D4B65E64-B407-49E8-91C9-967D8443C2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6DF6B-806B-4FB9-8C71-C99DD3981DBF}" type="datetimeFigureOut">
              <a:rPr lang="nb-NO" smtClean="0"/>
              <a:t>24.02.2021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E109DA88-2B04-4342-80E8-6F5BB05B9E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C3A38DC8-8D89-48CA-B116-38ED2860EB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F97C4-A5D8-4A87-93CF-31384C9C1B7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2623488"/>
      </p:ext>
    </p:extLst>
  </p:cSld>
  <p:clrMapOvr>
    <a:masterClrMapping/>
  </p:clrMapOvr>
  <p:transition spd="slow" advClick="0" advTm="8000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tartsida gr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55" b="5412"/>
          <a:stretch/>
        </p:blipFill>
        <p:spPr>
          <a:xfrm>
            <a:off x="0" y="0"/>
            <a:ext cx="12192000" cy="60579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8D7F613E-A4EB-4A69-9145-1056A82EA5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188032"/>
            <a:ext cx="9144000" cy="1909763"/>
          </a:xfrm>
        </p:spPr>
        <p:txBody>
          <a:bodyPr anchor="b">
            <a:noAutofit/>
          </a:bodyPr>
          <a:lstStyle>
            <a:lvl1pPr algn="l">
              <a:defRPr sz="4800">
                <a:solidFill>
                  <a:schemeClr val="tx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D27D3A01-8556-4407-A712-F703837502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89871"/>
            <a:ext cx="9144000" cy="911905"/>
          </a:xfrm>
        </p:spPr>
        <p:txBody>
          <a:bodyPr anchor="t"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pic>
        <p:nvPicPr>
          <p:cNvPr id="5" name="Bildobjekt 4" descr="En bild som visar flaska, sitter, tecken, stopp&#10;&#10;Automatiskt genererad beskrivning">
            <a:extLst>
              <a:ext uri="{FF2B5EF4-FFF2-40B4-BE49-F238E27FC236}">
                <a16:creationId xmlns:a16="http://schemas.microsoft.com/office/drawing/2014/main" id="{832B47EB-93B7-49FA-9219-05A1218C54E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513" y="6328691"/>
            <a:ext cx="1352845" cy="252000"/>
          </a:xfrm>
          <a:prstGeom prst="rect">
            <a:avLst/>
          </a:prstGeom>
        </p:spPr>
      </p:pic>
      <p:pic>
        <p:nvPicPr>
          <p:cNvPr id="6" name="Bildobjekt 5" descr="En bild som visar blomma&#10;&#10;Automatiskt genererad beskrivning">
            <a:extLst>
              <a:ext uri="{FF2B5EF4-FFF2-40B4-BE49-F238E27FC236}">
                <a16:creationId xmlns:a16="http://schemas.microsoft.com/office/drawing/2014/main" id="{5A1BAB73-7538-4D7E-9DDF-CDCAB535809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687" b="41937"/>
          <a:stretch/>
        </p:blipFill>
        <p:spPr>
          <a:xfrm>
            <a:off x="7978078" y="6359637"/>
            <a:ext cx="2381250" cy="364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150472"/>
      </p:ext>
    </p:extLst>
  </p:cSld>
  <p:clrMapOvr>
    <a:masterClrMapping/>
  </p:clrMapOvr>
  <p:transition spd="slow" advClick="0" advTm="8000">
    <p:push dir="u"/>
  </p:transition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ACF4E29-1B17-4786-99CF-BAA232AE69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B9F8F843-DC9F-48C3-99CD-380E982D024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70984" y="1484314"/>
            <a:ext cx="10850033" cy="4573588"/>
          </a:xfrm>
        </p:spPr>
        <p:txBody>
          <a:bodyPr/>
          <a:lstStyle>
            <a:lvl1pPr>
              <a:defRPr/>
            </a:lvl1pPr>
            <a:lvl4pPr marL="809625" indent="0">
              <a:buNone/>
              <a:defRPr/>
            </a:lvl4pPr>
          </a:lstStyle>
          <a:p>
            <a:pPr lvl="0"/>
            <a:r>
              <a:rPr lang="sv-SE"/>
              <a:t>Nivå ett 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2E77F9F1-1851-43E1-8C6A-5F67B0F7E9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523B3-D464-4687-BAF9-BE69346170C2}" type="slidenum">
              <a:rPr lang="sv-SE" smtClean="0"/>
              <a:t>‹#›</a:t>
            </a:fld>
            <a:r>
              <a:rPr lang="sv-SE"/>
              <a:t> │</a:t>
            </a:r>
          </a:p>
        </p:txBody>
      </p:sp>
      <p:sp>
        <p:nvSpPr>
          <p:cNvPr id="7" name="Linje">
            <a:extLst>
              <a:ext uri="{FF2B5EF4-FFF2-40B4-BE49-F238E27FC236}">
                <a16:creationId xmlns:a16="http://schemas.microsoft.com/office/drawing/2014/main" id="{E95E3D36-526F-4752-B8D0-45BAD5DA79B4}"/>
              </a:ext>
            </a:extLst>
          </p:cNvPr>
          <p:cNvSpPr/>
          <p:nvPr userDrawn="1"/>
        </p:nvSpPr>
        <p:spPr>
          <a:xfrm>
            <a:off x="385763" y="6057902"/>
            <a:ext cx="11406549" cy="0"/>
          </a:xfrm>
          <a:prstGeom prst="line">
            <a:avLst/>
          </a:prstGeom>
          <a:ln w="6350">
            <a:solidFill>
              <a:schemeClr val="accent1"/>
            </a:solidFill>
            <a:miter lim="400000"/>
          </a:ln>
        </p:spPr>
        <p:txBody>
          <a:bodyPr lIns="45718" tIns="45718" rIns="45718" bIns="45718"/>
          <a:lstStyle/>
          <a:p>
            <a:endParaRPr sz="1800"/>
          </a:p>
        </p:txBody>
      </p:sp>
    </p:spTree>
    <p:extLst>
      <p:ext uri="{BB962C8B-B14F-4D97-AF65-F5344CB8AC3E}">
        <p14:creationId xmlns:p14="http://schemas.microsoft.com/office/powerpoint/2010/main" val="968368731"/>
      </p:ext>
    </p:extLst>
  </p:cSld>
  <p:clrMapOvr>
    <a:masterClrMapping/>
  </p:clrMapOvr>
  <p:transition spd="slow" advClick="0" advTm="8000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ACF4E29-1B17-4786-99CF-BAA232AE69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B9F8F843-DC9F-48C3-99CD-380E982D024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70984" y="1484314"/>
            <a:ext cx="10850033" cy="4573588"/>
          </a:xfrm>
        </p:spPr>
        <p:txBody>
          <a:bodyPr/>
          <a:lstStyle>
            <a:lvl1pPr>
              <a:defRPr/>
            </a:lvl1pPr>
            <a:lvl4pPr marL="809625" indent="0">
              <a:buNone/>
              <a:defRPr/>
            </a:lvl4pPr>
          </a:lstStyle>
          <a:p>
            <a:pPr lvl="0"/>
            <a:r>
              <a:rPr lang="sv-SE"/>
              <a:t>Nivå ett 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2E77F9F1-1851-43E1-8C6A-5F67B0F7E9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523B3-D464-4687-BAF9-BE69346170C2}" type="slidenum">
              <a:rPr lang="sv-SE" smtClean="0"/>
              <a:t>‹#›</a:t>
            </a:fld>
            <a:r>
              <a:rPr lang="sv-SE"/>
              <a:t> │</a:t>
            </a:r>
          </a:p>
        </p:txBody>
      </p:sp>
      <p:sp>
        <p:nvSpPr>
          <p:cNvPr id="8" name="Linje">
            <a:extLst>
              <a:ext uri="{FF2B5EF4-FFF2-40B4-BE49-F238E27FC236}">
                <a16:creationId xmlns:a16="http://schemas.microsoft.com/office/drawing/2014/main" id="{E95E3D36-526F-4752-B8D0-45BAD5DA79B4}"/>
              </a:ext>
            </a:extLst>
          </p:cNvPr>
          <p:cNvSpPr/>
          <p:nvPr userDrawn="1"/>
        </p:nvSpPr>
        <p:spPr>
          <a:xfrm>
            <a:off x="385763" y="6057902"/>
            <a:ext cx="11406549" cy="0"/>
          </a:xfrm>
          <a:prstGeom prst="line">
            <a:avLst/>
          </a:prstGeom>
          <a:ln w="6350">
            <a:solidFill>
              <a:schemeClr val="accent1"/>
            </a:solidFill>
            <a:miter lim="400000"/>
          </a:ln>
        </p:spPr>
        <p:txBody>
          <a:bodyPr lIns="45718" tIns="45718" rIns="45718" bIns="45718"/>
          <a:lstStyle/>
          <a:p>
            <a:endParaRPr sz="1800"/>
          </a:p>
        </p:txBody>
      </p:sp>
    </p:spTree>
    <p:extLst>
      <p:ext uri="{BB962C8B-B14F-4D97-AF65-F5344CB8AC3E}">
        <p14:creationId xmlns:p14="http://schemas.microsoft.com/office/powerpoint/2010/main" val="118314168"/>
      </p:ext>
    </p:extLst>
  </p:cSld>
  <p:clrMapOvr>
    <a:masterClrMapping/>
  </p:clrMapOvr>
  <p:transition spd="slow" advClick="0" advTm="8000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nittsrubrik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35" b="15107"/>
          <a:stretch/>
        </p:blipFill>
        <p:spPr>
          <a:xfrm>
            <a:off x="0" y="-1"/>
            <a:ext cx="12192000" cy="6057901"/>
          </a:xfrm>
          <a:prstGeom prst="rect">
            <a:avLst/>
          </a:prstGeom>
        </p:spPr>
      </p:pic>
      <p:sp>
        <p:nvSpPr>
          <p:cNvPr id="9" name="Rektangel 8">
            <a:extLst>
              <a:ext uri="{FF2B5EF4-FFF2-40B4-BE49-F238E27FC236}">
                <a16:creationId xmlns:a16="http://schemas.microsoft.com/office/drawing/2014/main" id="{40EA306D-D532-4E58-B052-1D0464CF585F}"/>
              </a:ext>
            </a:extLst>
          </p:cNvPr>
          <p:cNvSpPr/>
          <p:nvPr userDrawn="1"/>
        </p:nvSpPr>
        <p:spPr>
          <a:xfrm>
            <a:off x="0" y="1900466"/>
            <a:ext cx="8255453" cy="2439307"/>
          </a:xfrm>
          <a:prstGeom prst="rect">
            <a:avLst/>
          </a:prstGeom>
          <a:solidFill>
            <a:schemeClr val="accent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>
              <a:solidFill>
                <a:schemeClr val="accent2"/>
              </a:solidFill>
            </a:endParaRP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C882BDBC-0CDE-476C-89C8-F7C4BA6CFB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047" y="2283701"/>
            <a:ext cx="7241268" cy="1672832"/>
          </a:xfrm>
        </p:spPr>
        <p:txBody>
          <a:bodyPr anchor="ctr">
            <a:no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bildnumm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8523B3-D464-4687-BAF9-BE69346170C2}" type="slidenum">
              <a:rPr lang="sv-SE" smtClean="0"/>
              <a:pPr/>
              <a:t>‹#›</a:t>
            </a:fld>
            <a:r>
              <a:rPr lang="sv-SE"/>
              <a:t> │</a:t>
            </a:r>
          </a:p>
        </p:txBody>
      </p:sp>
    </p:spTree>
    <p:extLst>
      <p:ext uri="{BB962C8B-B14F-4D97-AF65-F5344CB8AC3E}">
        <p14:creationId xmlns:p14="http://schemas.microsoft.com/office/powerpoint/2010/main" val="2472094360"/>
      </p:ext>
    </p:extLst>
  </p:cSld>
  <p:clrMapOvr>
    <a:masterClrMapping/>
  </p:clrMapOvr>
  <p:transition spd="slow" advClick="0" advTm="8000">
    <p:push dir="u"/>
  </p:transition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ACF4E29-1B17-4786-99CF-BAA232AE69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B9F8F843-DC9F-48C3-99CD-380E982D024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70984" y="1484314"/>
            <a:ext cx="10850033" cy="4573588"/>
          </a:xfrm>
        </p:spPr>
        <p:txBody>
          <a:bodyPr/>
          <a:lstStyle>
            <a:lvl1pPr>
              <a:defRPr/>
            </a:lvl1pPr>
            <a:lvl4pPr marL="809625" indent="0">
              <a:buNone/>
              <a:defRPr/>
            </a:lvl4pPr>
          </a:lstStyle>
          <a:p>
            <a:pPr lvl="0"/>
            <a:r>
              <a:rPr lang="sv-SE"/>
              <a:t>Nivå ett 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2E77F9F1-1851-43E1-8C6A-5F67B0F7E9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523B3-D464-4687-BAF9-BE69346170C2}" type="slidenum">
              <a:rPr lang="sv-SE" smtClean="0"/>
              <a:t>‹#›</a:t>
            </a:fld>
            <a:r>
              <a:rPr lang="sv-SE"/>
              <a:t> │</a:t>
            </a:r>
          </a:p>
        </p:txBody>
      </p:sp>
      <p:sp>
        <p:nvSpPr>
          <p:cNvPr id="7" name="Linje">
            <a:extLst>
              <a:ext uri="{FF2B5EF4-FFF2-40B4-BE49-F238E27FC236}">
                <a16:creationId xmlns:a16="http://schemas.microsoft.com/office/drawing/2014/main" id="{E95E3D36-526F-4752-B8D0-45BAD5DA79B4}"/>
              </a:ext>
            </a:extLst>
          </p:cNvPr>
          <p:cNvSpPr/>
          <p:nvPr userDrawn="1"/>
        </p:nvSpPr>
        <p:spPr>
          <a:xfrm>
            <a:off x="385763" y="6057902"/>
            <a:ext cx="11406549" cy="0"/>
          </a:xfrm>
          <a:prstGeom prst="line">
            <a:avLst/>
          </a:prstGeom>
          <a:ln w="6350">
            <a:solidFill>
              <a:schemeClr val="accent1"/>
            </a:solidFill>
            <a:miter lim="400000"/>
          </a:ln>
        </p:spPr>
        <p:txBody>
          <a:bodyPr lIns="45718" tIns="45718" rIns="45718" bIns="45718"/>
          <a:lstStyle/>
          <a:p>
            <a:endParaRPr sz="1800"/>
          </a:p>
        </p:txBody>
      </p:sp>
    </p:spTree>
    <p:extLst>
      <p:ext uri="{BB962C8B-B14F-4D97-AF65-F5344CB8AC3E}">
        <p14:creationId xmlns:p14="http://schemas.microsoft.com/office/powerpoint/2010/main" val="3404887158"/>
      </p:ext>
    </p:extLst>
  </p:cSld>
  <p:clrMapOvr>
    <a:masterClrMapping/>
  </p:clrMapOvr>
  <p:transition spd="slow" advClick="0" advTm="8000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_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F32C25F-1181-4F9A-A07C-26851A7945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4667FC07-F4F2-4118-B05C-D04CB8F5897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70984" y="1484314"/>
            <a:ext cx="5348816" cy="4573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sv-SE"/>
              <a:t>Nivå ett 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886C9AD5-9F75-485E-8DA6-1D518A524711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1484314"/>
            <a:ext cx="5348817" cy="4573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sv-SE"/>
              <a:t>Nivå ett 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F4820FC2-4463-4C18-AFE2-FE771CAF4F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523B3-D464-4687-BAF9-BE69346170C2}" type="slidenum">
              <a:rPr lang="sv-SE" smtClean="0"/>
              <a:t>‹#›</a:t>
            </a:fld>
            <a:r>
              <a:rPr lang="sv-SE"/>
              <a:t> │</a:t>
            </a:r>
          </a:p>
        </p:txBody>
      </p:sp>
      <p:sp>
        <p:nvSpPr>
          <p:cNvPr id="8" name="Linje">
            <a:extLst>
              <a:ext uri="{FF2B5EF4-FFF2-40B4-BE49-F238E27FC236}">
                <a16:creationId xmlns:a16="http://schemas.microsoft.com/office/drawing/2014/main" id="{E95E3D36-526F-4752-B8D0-45BAD5DA79B4}"/>
              </a:ext>
            </a:extLst>
          </p:cNvPr>
          <p:cNvSpPr/>
          <p:nvPr userDrawn="1"/>
        </p:nvSpPr>
        <p:spPr>
          <a:xfrm>
            <a:off x="385763" y="6057902"/>
            <a:ext cx="11406549" cy="0"/>
          </a:xfrm>
          <a:prstGeom prst="line">
            <a:avLst/>
          </a:prstGeom>
          <a:ln w="6350">
            <a:solidFill>
              <a:schemeClr val="accent1"/>
            </a:solidFill>
            <a:miter lim="400000"/>
          </a:ln>
        </p:spPr>
        <p:txBody>
          <a:bodyPr lIns="45718" tIns="45718" rIns="45718" bIns="45718"/>
          <a:lstStyle/>
          <a:p>
            <a:endParaRPr sz="1800"/>
          </a:p>
        </p:txBody>
      </p:sp>
    </p:spTree>
    <p:extLst>
      <p:ext uri="{BB962C8B-B14F-4D97-AF65-F5344CB8AC3E}">
        <p14:creationId xmlns:p14="http://schemas.microsoft.com/office/powerpoint/2010/main" val="608355061"/>
      </p:ext>
    </p:extLst>
  </p:cSld>
  <p:clrMapOvr>
    <a:masterClrMapping/>
  </p:clrMapOvr>
  <p:transition spd="slow" advClick="0" advTm="8000">
    <p:push dir="u"/>
  </p:transition>
  <p:hf hd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tartsida bild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81" b="15577"/>
          <a:stretch/>
        </p:blipFill>
        <p:spPr>
          <a:xfrm>
            <a:off x="0" y="0"/>
            <a:ext cx="12192000" cy="6057900"/>
          </a:xfrm>
          <a:prstGeom prst="rect">
            <a:avLst/>
          </a:prstGeom>
        </p:spPr>
      </p:pic>
      <p:sp>
        <p:nvSpPr>
          <p:cNvPr id="10" name="Rektangel 9">
            <a:extLst>
              <a:ext uri="{FF2B5EF4-FFF2-40B4-BE49-F238E27FC236}">
                <a16:creationId xmlns:a16="http://schemas.microsoft.com/office/drawing/2014/main" id="{0D0F2BB2-0CAE-4F62-84CA-21509EFFD15D}"/>
              </a:ext>
            </a:extLst>
          </p:cNvPr>
          <p:cNvSpPr>
            <a:spLocks/>
          </p:cNvSpPr>
          <p:nvPr userDrawn="1"/>
        </p:nvSpPr>
        <p:spPr>
          <a:xfrm>
            <a:off x="0" y="0"/>
            <a:ext cx="12192000" cy="6057900"/>
          </a:xfrm>
          <a:prstGeom prst="rect">
            <a:avLst/>
          </a:prstGeom>
          <a:solidFill>
            <a:srgbClr val="0000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8D7F613E-A4EB-4A69-9145-1056A82EA5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188032"/>
            <a:ext cx="9144000" cy="1909763"/>
          </a:xfrm>
        </p:spPr>
        <p:txBody>
          <a:bodyPr anchor="b">
            <a:no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D27D3A01-8556-4407-A712-F703837502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89871"/>
            <a:ext cx="9144000" cy="911905"/>
          </a:xfrm>
        </p:spPr>
        <p:txBody>
          <a:bodyPr anchor="t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pic>
        <p:nvPicPr>
          <p:cNvPr id="7" name="Bildobjekt 6" descr="En bild som visar flaska, sitter, tecken, stopp&#10;&#10;Automatiskt genererad beskrivning">
            <a:extLst>
              <a:ext uri="{FF2B5EF4-FFF2-40B4-BE49-F238E27FC236}">
                <a16:creationId xmlns:a16="http://schemas.microsoft.com/office/drawing/2014/main" id="{832B47EB-93B7-49FA-9219-05A1218C54E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513" y="6328691"/>
            <a:ext cx="1352845" cy="252000"/>
          </a:xfrm>
          <a:prstGeom prst="rect">
            <a:avLst/>
          </a:prstGeom>
        </p:spPr>
      </p:pic>
      <p:pic>
        <p:nvPicPr>
          <p:cNvPr id="8" name="Bildobjekt 7" descr="En bild som visar blomma&#10;&#10;Automatiskt genererad beskrivning">
            <a:extLst>
              <a:ext uri="{FF2B5EF4-FFF2-40B4-BE49-F238E27FC236}">
                <a16:creationId xmlns:a16="http://schemas.microsoft.com/office/drawing/2014/main" id="{ABAE33FA-5832-471D-96D8-58ADBEB5EE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687" b="41937"/>
          <a:stretch/>
        </p:blipFill>
        <p:spPr>
          <a:xfrm>
            <a:off x="7933690" y="6311561"/>
            <a:ext cx="2381250" cy="364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963081"/>
      </p:ext>
    </p:extLst>
  </p:cSld>
  <p:clrMapOvr>
    <a:masterClrMapping/>
  </p:clrMapOvr>
  <p:transition spd="slow" advClick="0" advTm="8000">
    <p:push dir="u"/>
  </p:transition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ACF4E29-1B17-4786-99CF-BAA232AE69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B9F8F843-DC9F-48C3-99CD-380E982D024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70984" y="1484314"/>
            <a:ext cx="10850033" cy="4573588"/>
          </a:xfrm>
        </p:spPr>
        <p:txBody>
          <a:bodyPr/>
          <a:lstStyle>
            <a:lvl1pPr>
              <a:defRPr/>
            </a:lvl1pPr>
            <a:lvl4pPr marL="809625" indent="0">
              <a:buNone/>
              <a:defRPr/>
            </a:lvl4pPr>
          </a:lstStyle>
          <a:p>
            <a:pPr lvl="0"/>
            <a:r>
              <a:rPr lang="sv-SE"/>
              <a:t>Nivå ett 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2E77F9F1-1851-43E1-8C6A-5F67B0F7E9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523B3-D464-4687-BAF9-BE69346170C2}" type="slidenum">
              <a:rPr lang="sv-SE" smtClean="0"/>
              <a:t>‹#›</a:t>
            </a:fld>
            <a:r>
              <a:rPr lang="sv-SE"/>
              <a:t> │</a:t>
            </a:r>
          </a:p>
        </p:txBody>
      </p:sp>
      <p:sp>
        <p:nvSpPr>
          <p:cNvPr id="7" name="Linje">
            <a:extLst>
              <a:ext uri="{FF2B5EF4-FFF2-40B4-BE49-F238E27FC236}">
                <a16:creationId xmlns:a16="http://schemas.microsoft.com/office/drawing/2014/main" id="{E95E3D36-526F-4752-B8D0-45BAD5DA79B4}"/>
              </a:ext>
            </a:extLst>
          </p:cNvPr>
          <p:cNvSpPr/>
          <p:nvPr userDrawn="1"/>
        </p:nvSpPr>
        <p:spPr>
          <a:xfrm>
            <a:off x="385763" y="6057902"/>
            <a:ext cx="11406549" cy="0"/>
          </a:xfrm>
          <a:prstGeom prst="line">
            <a:avLst/>
          </a:prstGeom>
          <a:ln w="6350">
            <a:solidFill>
              <a:schemeClr val="accent1"/>
            </a:solidFill>
            <a:miter lim="400000"/>
          </a:ln>
        </p:spPr>
        <p:txBody>
          <a:bodyPr lIns="45718" tIns="45718" rIns="45718" bIns="45718"/>
          <a:lstStyle/>
          <a:p>
            <a:endParaRPr sz="1800"/>
          </a:p>
        </p:txBody>
      </p:sp>
    </p:spTree>
    <p:extLst>
      <p:ext uri="{BB962C8B-B14F-4D97-AF65-F5344CB8AC3E}">
        <p14:creationId xmlns:p14="http://schemas.microsoft.com/office/powerpoint/2010/main" val="2664217679"/>
      </p:ext>
    </p:extLst>
  </p:cSld>
  <p:clrMapOvr>
    <a:masterClrMapping/>
  </p:clrMapOvr>
  <p:transition spd="slow" advClick="0" advTm="8000">
    <p:push dir="u"/>
  </p:transition>
  <p:hf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040F586-21F8-4820-A541-F2F117F398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420E9594-8567-4457-B2FB-5C11DC7393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2328677-DA89-424A-AFC2-582E36EDBB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6DF6B-806B-4FB9-8C71-C99DD3981DBF}" type="datetimeFigureOut">
              <a:rPr lang="nb-NO" smtClean="0"/>
              <a:t>24.02.2021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C8F8AB38-48BC-4F17-9C91-38020F27B7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E5AA405E-B617-4894-B72C-B264DDA44C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F97C4-A5D8-4A87-93CF-31384C9C1B7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79136269"/>
      </p:ext>
    </p:extLst>
  </p:cSld>
  <p:clrMapOvr>
    <a:masterClrMapping/>
  </p:clrMapOvr>
  <p:transition spd="slow" advClick="0" advTm="8000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3_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F32C25F-1181-4F9A-A07C-26851A7945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4667FC07-F4F2-4118-B05C-D04CB8F5897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70984" y="1484314"/>
            <a:ext cx="5348816" cy="4573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sv-SE"/>
              <a:t>Nivå ett 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886C9AD5-9F75-485E-8DA6-1D518A524711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1484314"/>
            <a:ext cx="5348817" cy="4573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sv-SE"/>
              <a:t>Nivå ett 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F4820FC2-4463-4C18-AFE2-FE771CAF4F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523B3-D464-4687-BAF9-BE69346170C2}" type="slidenum">
              <a:rPr lang="sv-SE" smtClean="0"/>
              <a:t>‹#›</a:t>
            </a:fld>
            <a:r>
              <a:rPr lang="sv-SE"/>
              <a:t> │</a:t>
            </a:r>
          </a:p>
        </p:txBody>
      </p:sp>
      <p:sp>
        <p:nvSpPr>
          <p:cNvPr id="8" name="Linje">
            <a:extLst>
              <a:ext uri="{FF2B5EF4-FFF2-40B4-BE49-F238E27FC236}">
                <a16:creationId xmlns:a16="http://schemas.microsoft.com/office/drawing/2014/main" id="{E95E3D36-526F-4752-B8D0-45BAD5DA79B4}"/>
              </a:ext>
            </a:extLst>
          </p:cNvPr>
          <p:cNvSpPr/>
          <p:nvPr userDrawn="1"/>
        </p:nvSpPr>
        <p:spPr>
          <a:xfrm>
            <a:off x="385763" y="6057902"/>
            <a:ext cx="11406549" cy="0"/>
          </a:xfrm>
          <a:prstGeom prst="line">
            <a:avLst/>
          </a:prstGeom>
          <a:ln w="6350">
            <a:solidFill>
              <a:schemeClr val="accent1"/>
            </a:solidFill>
            <a:miter lim="400000"/>
          </a:ln>
        </p:spPr>
        <p:txBody>
          <a:bodyPr lIns="45718" tIns="45718" rIns="45718" bIns="45718"/>
          <a:lstStyle/>
          <a:p>
            <a:endParaRPr sz="1800"/>
          </a:p>
        </p:txBody>
      </p:sp>
    </p:spTree>
    <p:extLst>
      <p:ext uri="{BB962C8B-B14F-4D97-AF65-F5344CB8AC3E}">
        <p14:creationId xmlns:p14="http://schemas.microsoft.com/office/powerpoint/2010/main" val="2209528957"/>
      </p:ext>
    </p:extLst>
  </p:cSld>
  <p:clrMapOvr>
    <a:masterClrMapping/>
  </p:clrMapOvr>
  <p:transition spd="slow" advClick="0" advTm="8000">
    <p:push dir="u"/>
  </p:transition>
  <p:hf hd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nittsrubrik enk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>
            <a:extLst>
              <a:ext uri="{FF2B5EF4-FFF2-40B4-BE49-F238E27FC236}">
                <a16:creationId xmlns:a16="http://schemas.microsoft.com/office/drawing/2014/main" id="{40EA306D-D532-4E58-B052-1D0464CF585F}"/>
              </a:ext>
            </a:extLst>
          </p:cNvPr>
          <p:cNvSpPr/>
          <p:nvPr userDrawn="1"/>
        </p:nvSpPr>
        <p:spPr>
          <a:xfrm>
            <a:off x="362858" y="2209348"/>
            <a:ext cx="8255453" cy="243930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C882BDBC-0CDE-476C-89C8-F7C4BA6CFB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2592583"/>
            <a:ext cx="7241268" cy="1672832"/>
          </a:xfrm>
        </p:spPr>
        <p:txBody>
          <a:bodyPr anchor="ctr">
            <a:no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bildnumm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8523B3-D464-4687-BAF9-BE69346170C2}" type="slidenum">
              <a:rPr lang="sv-SE" smtClean="0"/>
              <a:pPr/>
              <a:t>‹#›</a:t>
            </a:fld>
            <a:r>
              <a:rPr lang="sv-SE"/>
              <a:t> │</a:t>
            </a:r>
          </a:p>
        </p:txBody>
      </p:sp>
      <p:sp>
        <p:nvSpPr>
          <p:cNvPr id="5" name="Linje">
            <a:extLst>
              <a:ext uri="{FF2B5EF4-FFF2-40B4-BE49-F238E27FC236}">
                <a16:creationId xmlns:a16="http://schemas.microsoft.com/office/drawing/2014/main" id="{E95E3D36-526F-4752-B8D0-45BAD5DA79B4}"/>
              </a:ext>
            </a:extLst>
          </p:cNvPr>
          <p:cNvSpPr/>
          <p:nvPr userDrawn="1"/>
        </p:nvSpPr>
        <p:spPr>
          <a:xfrm>
            <a:off x="385763" y="6057902"/>
            <a:ext cx="11406549" cy="0"/>
          </a:xfrm>
          <a:prstGeom prst="line">
            <a:avLst/>
          </a:prstGeom>
          <a:ln w="6350">
            <a:solidFill>
              <a:schemeClr val="accent1"/>
            </a:solidFill>
            <a:miter lim="400000"/>
          </a:ln>
        </p:spPr>
        <p:txBody>
          <a:bodyPr lIns="45718" tIns="45718" rIns="45718" bIns="45718"/>
          <a:lstStyle/>
          <a:p>
            <a:endParaRPr sz="1800"/>
          </a:p>
        </p:txBody>
      </p:sp>
    </p:spTree>
    <p:extLst>
      <p:ext uri="{BB962C8B-B14F-4D97-AF65-F5344CB8AC3E}">
        <p14:creationId xmlns:p14="http://schemas.microsoft.com/office/powerpoint/2010/main" val="4159016623"/>
      </p:ext>
    </p:extLst>
  </p:cSld>
  <p:clrMapOvr>
    <a:masterClrMapping/>
  </p:clrMapOvr>
  <p:transition spd="slow" advClick="0" advTm="8000">
    <p:push dir="u"/>
  </p:transition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ACF4E29-1B17-4786-99CF-BAA232AE69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B9F8F843-DC9F-48C3-99CD-380E982D024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70984" y="1484314"/>
            <a:ext cx="10850033" cy="4573588"/>
          </a:xfrm>
        </p:spPr>
        <p:txBody>
          <a:bodyPr/>
          <a:lstStyle>
            <a:lvl1pPr>
              <a:defRPr/>
            </a:lvl1pPr>
            <a:lvl4pPr marL="809625" indent="0">
              <a:buNone/>
              <a:defRPr/>
            </a:lvl4pPr>
          </a:lstStyle>
          <a:p>
            <a:pPr lvl="0"/>
            <a:r>
              <a:rPr lang="sv-SE"/>
              <a:t>Nivå ett 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2E77F9F1-1851-43E1-8C6A-5F67B0F7E9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523B3-D464-4687-BAF9-BE69346170C2}" type="slidenum">
              <a:rPr lang="sv-SE" smtClean="0"/>
              <a:t>‹#›</a:t>
            </a:fld>
            <a:r>
              <a:rPr lang="sv-SE"/>
              <a:t> │</a:t>
            </a:r>
          </a:p>
        </p:txBody>
      </p:sp>
      <p:sp>
        <p:nvSpPr>
          <p:cNvPr id="7" name="Linje">
            <a:extLst>
              <a:ext uri="{FF2B5EF4-FFF2-40B4-BE49-F238E27FC236}">
                <a16:creationId xmlns:a16="http://schemas.microsoft.com/office/drawing/2014/main" id="{E95E3D36-526F-4752-B8D0-45BAD5DA79B4}"/>
              </a:ext>
            </a:extLst>
          </p:cNvPr>
          <p:cNvSpPr/>
          <p:nvPr userDrawn="1"/>
        </p:nvSpPr>
        <p:spPr>
          <a:xfrm>
            <a:off x="385763" y="6057902"/>
            <a:ext cx="11406549" cy="0"/>
          </a:xfrm>
          <a:prstGeom prst="line">
            <a:avLst/>
          </a:prstGeom>
          <a:ln w="6350">
            <a:solidFill>
              <a:schemeClr val="accent1"/>
            </a:solidFill>
            <a:miter lim="400000"/>
          </a:ln>
        </p:spPr>
        <p:txBody>
          <a:bodyPr lIns="45718" tIns="45718" rIns="45718" bIns="45718"/>
          <a:lstStyle/>
          <a:p>
            <a:endParaRPr sz="1800"/>
          </a:p>
        </p:txBody>
      </p:sp>
    </p:spTree>
    <p:extLst>
      <p:ext uri="{BB962C8B-B14F-4D97-AF65-F5344CB8AC3E}">
        <p14:creationId xmlns:p14="http://schemas.microsoft.com/office/powerpoint/2010/main" val="2237666115"/>
      </p:ext>
    </p:extLst>
  </p:cSld>
  <p:clrMapOvr>
    <a:masterClrMapping/>
  </p:clrMapOvr>
  <p:transition spd="slow" advClick="0" advTm="8000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F32C25F-1181-4F9A-A07C-26851A7945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4667FC07-F4F2-4118-B05C-D04CB8F5897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70984" y="1484314"/>
            <a:ext cx="5348816" cy="4573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sv-SE"/>
              <a:t>Nivå ett 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886C9AD5-9F75-485E-8DA6-1D518A524711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1484314"/>
            <a:ext cx="5348817" cy="4573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 marL="809625" indent="0">
              <a:buNone/>
              <a:defRPr/>
            </a:lvl4pPr>
          </a:lstStyle>
          <a:p>
            <a:pPr lvl="0"/>
            <a:r>
              <a:rPr lang="sv-SE"/>
              <a:t>Nivå ett 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F4820FC2-4463-4C18-AFE2-FE771CAF4F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523B3-D464-4687-BAF9-BE69346170C2}" type="slidenum">
              <a:rPr lang="sv-SE" smtClean="0"/>
              <a:t>‹#›</a:t>
            </a:fld>
            <a:r>
              <a:rPr lang="sv-SE"/>
              <a:t> │</a:t>
            </a:r>
          </a:p>
        </p:txBody>
      </p:sp>
      <p:sp>
        <p:nvSpPr>
          <p:cNvPr id="8" name="Linje">
            <a:extLst>
              <a:ext uri="{FF2B5EF4-FFF2-40B4-BE49-F238E27FC236}">
                <a16:creationId xmlns:a16="http://schemas.microsoft.com/office/drawing/2014/main" id="{E95E3D36-526F-4752-B8D0-45BAD5DA79B4}"/>
              </a:ext>
            </a:extLst>
          </p:cNvPr>
          <p:cNvSpPr/>
          <p:nvPr userDrawn="1"/>
        </p:nvSpPr>
        <p:spPr>
          <a:xfrm>
            <a:off x="385763" y="6057902"/>
            <a:ext cx="11406549" cy="0"/>
          </a:xfrm>
          <a:prstGeom prst="line">
            <a:avLst/>
          </a:prstGeom>
          <a:ln w="6350">
            <a:solidFill>
              <a:schemeClr val="accent1"/>
            </a:solidFill>
            <a:miter lim="400000"/>
          </a:ln>
        </p:spPr>
        <p:txBody>
          <a:bodyPr lIns="45718" tIns="45718" rIns="45718" bIns="45718"/>
          <a:lstStyle/>
          <a:p>
            <a:endParaRPr sz="1800"/>
          </a:p>
        </p:txBody>
      </p:sp>
    </p:spTree>
    <p:extLst>
      <p:ext uri="{BB962C8B-B14F-4D97-AF65-F5344CB8AC3E}">
        <p14:creationId xmlns:p14="http://schemas.microsoft.com/office/powerpoint/2010/main" val="670601200"/>
      </p:ext>
    </p:extLst>
  </p:cSld>
  <p:clrMapOvr>
    <a:masterClrMapping/>
  </p:clrMapOvr>
  <p:transition spd="slow" advClick="0" advTm="8000">
    <p:push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4667FC07-F4F2-4118-B05C-D04CB8F5897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70984" y="1484311"/>
            <a:ext cx="6769629" cy="4573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 marL="809625" indent="0">
              <a:buNone/>
              <a:defRPr/>
            </a:lvl4pPr>
          </a:lstStyle>
          <a:p>
            <a:pPr lvl="0"/>
            <a:r>
              <a:rPr lang="sv-SE"/>
              <a:t>Nivå ett 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F4820FC2-4463-4C18-AFE2-FE771CAF4F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523B3-D464-4687-BAF9-BE69346170C2}" type="slidenum">
              <a:rPr lang="sv-SE" smtClean="0"/>
              <a:t>‹#›</a:t>
            </a:fld>
            <a:r>
              <a:rPr lang="sv-SE"/>
              <a:t> │</a:t>
            </a:r>
          </a:p>
        </p:txBody>
      </p:sp>
      <p:sp>
        <p:nvSpPr>
          <p:cNvPr id="9" name="Platshållare för bild 8">
            <a:extLst>
              <a:ext uri="{FF2B5EF4-FFF2-40B4-BE49-F238E27FC236}">
                <a16:creationId xmlns:a16="http://schemas.microsoft.com/office/drawing/2014/main" id="{7DF95143-3ABF-4ACE-95A6-EED7E8387C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607831" y="1484312"/>
            <a:ext cx="3913187" cy="4573589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sv-SE"/>
              <a:t>Nivå ett 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</p:txBody>
      </p:sp>
      <p:sp>
        <p:nvSpPr>
          <p:cNvPr id="8" name="Rubrik 1">
            <a:extLst>
              <a:ext uri="{FF2B5EF4-FFF2-40B4-BE49-F238E27FC236}">
                <a16:creationId xmlns:a16="http://schemas.microsoft.com/office/drawing/2014/main" id="{BC79115C-AF6F-450A-AA8E-7A688A9393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984" y="245308"/>
            <a:ext cx="10850033" cy="1096029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10" name="Linje">
            <a:extLst>
              <a:ext uri="{FF2B5EF4-FFF2-40B4-BE49-F238E27FC236}">
                <a16:creationId xmlns:a16="http://schemas.microsoft.com/office/drawing/2014/main" id="{E95E3D36-526F-4752-B8D0-45BAD5DA79B4}"/>
              </a:ext>
            </a:extLst>
          </p:cNvPr>
          <p:cNvSpPr/>
          <p:nvPr userDrawn="1"/>
        </p:nvSpPr>
        <p:spPr>
          <a:xfrm>
            <a:off x="385763" y="6057902"/>
            <a:ext cx="11406549" cy="0"/>
          </a:xfrm>
          <a:prstGeom prst="line">
            <a:avLst/>
          </a:prstGeom>
          <a:ln w="6350">
            <a:solidFill>
              <a:schemeClr val="accent1"/>
            </a:solidFill>
            <a:miter lim="400000"/>
          </a:ln>
        </p:spPr>
        <p:txBody>
          <a:bodyPr lIns="45718" tIns="45718" rIns="45718" bIns="45718"/>
          <a:lstStyle/>
          <a:p>
            <a:endParaRPr sz="1800"/>
          </a:p>
        </p:txBody>
      </p:sp>
    </p:spTree>
    <p:extLst>
      <p:ext uri="{BB962C8B-B14F-4D97-AF65-F5344CB8AC3E}">
        <p14:creationId xmlns:p14="http://schemas.microsoft.com/office/powerpoint/2010/main" val="3116258512"/>
      </p:ext>
    </p:extLst>
  </p:cSld>
  <p:clrMapOvr>
    <a:masterClrMapping/>
  </p:clrMapOvr>
  <p:transition spd="slow" advClick="0" advTm="8000">
    <p:push dir="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3E96A5D4-90C5-43C5-98F3-94619BFC03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0984" y="1484314"/>
            <a:ext cx="5326592" cy="580157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C22FA0EE-1F2E-4428-9361-065FA5DE3E85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70984" y="2139886"/>
            <a:ext cx="5326592" cy="3918017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sv-SE"/>
              <a:t>Nivå ett 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92DEC720-0E0F-4333-9B3D-784B5748CE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484314"/>
            <a:ext cx="5348817" cy="580157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2ACE972E-342F-4421-A25B-CCFFD88A03F5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172201" y="2139886"/>
            <a:ext cx="5348817" cy="3918017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sv-SE"/>
              <a:t>Nivå ett 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endParaRPr lang="sv-SE"/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9BC82842-5473-4DA6-BA01-F27C9C4368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523B3-D464-4687-BAF9-BE69346170C2}" type="slidenum">
              <a:rPr lang="sv-SE" smtClean="0"/>
              <a:t>‹#›</a:t>
            </a:fld>
            <a:r>
              <a:rPr lang="sv-SE"/>
              <a:t> │</a:t>
            </a:r>
          </a:p>
        </p:txBody>
      </p:sp>
      <p:sp>
        <p:nvSpPr>
          <p:cNvPr id="10" name="Rubrik 1">
            <a:extLst>
              <a:ext uri="{FF2B5EF4-FFF2-40B4-BE49-F238E27FC236}">
                <a16:creationId xmlns:a16="http://schemas.microsoft.com/office/drawing/2014/main" id="{FBDB2C06-BCA7-4B48-A5C5-615D05BA15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984" y="245308"/>
            <a:ext cx="10850033" cy="1096029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11" name="Linje">
            <a:extLst>
              <a:ext uri="{FF2B5EF4-FFF2-40B4-BE49-F238E27FC236}">
                <a16:creationId xmlns:a16="http://schemas.microsoft.com/office/drawing/2014/main" id="{E95E3D36-526F-4752-B8D0-45BAD5DA79B4}"/>
              </a:ext>
            </a:extLst>
          </p:cNvPr>
          <p:cNvSpPr/>
          <p:nvPr userDrawn="1"/>
        </p:nvSpPr>
        <p:spPr>
          <a:xfrm>
            <a:off x="385763" y="6057902"/>
            <a:ext cx="11406549" cy="0"/>
          </a:xfrm>
          <a:prstGeom prst="line">
            <a:avLst/>
          </a:prstGeom>
          <a:ln w="6350">
            <a:solidFill>
              <a:schemeClr val="accent1"/>
            </a:solidFill>
            <a:miter lim="400000"/>
          </a:ln>
        </p:spPr>
        <p:txBody>
          <a:bodyPr lIns="45718" tIns="45718" rIns="45718" bIns="45718"/>
          <a:lstStyle/>
          <a:p>
            <a:endParaRPr sz="1800"/>
          </a:p>
        </p:txBody>
      </p:sp>
    </p:spTree>
    <p:extLst>
      <p:ext uri="{BB962C8B-B14F-4D97-AF65-F5344CB8AC3E}">
        <p14:creationId xmlns:p14="http://schemas.microsoft.com/office/powerpoint/2010/main" val="2792638715"/>
      </p:ext>
    </p:extLst>
  </p:cSld>
  <p:clrMapOvr>
    <a:masterClrMapping/>
  </p:clrMapOvr>
  <p:transition spd="slow" advClick="0" advTm="8000">
    <p:push dir="u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sl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0150" y="2111395"/>
            <a:ext cx="2411704" cy="2411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70085"/>
      </p:ext>
    </p:extLst>
  </p:cSld>
  <p:clrMapOvr>
    <a:masterClrMapping/>
  </p:clrMapOvr>
  <p:transition spd="slow" advClick="0" advTm="8000">
    <p:push dir="u"/>
  </p:transition>
  <p:hf sldNum="0"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lut bild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02" b="7891"/>
          <a:stretch/>
        </p:blipFill>
        <p:spPr>
          <a:xfrm>
            <a:off x="-25401" y="-1"/>
            <a:ext cx="12221317" cy="6858001"/>
          </a:xfrm>
          <a:prstGeom prst="rect">
            <a:avLst/>
          </a:prstGeom>
        </p:spPr>
      </p:pic>
      <p:pic>
        <p:nvPicPr>
          <p:cNvPr id="5" name="Bildobjekt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5607" y="2111395"/>
            <a:ext cx="2399300" cy="239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6854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 advClick="0" advTm="8000">
    <p:push dir="u"/>
  </p:transition>
  <p:hf sldNum="0"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lut Prose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Bildobjekt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0150" y="2111395"/>
            <a:ext cx="2411704" cy="2411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65609"/>
      </p:ext>
    </p:extLst>
  </p:cSld>
  <p:clrMapOvr>
    <a:masterClrMapping/>
  </p:clrMapOvr>
  <p:transition spd="slow" advClick="0" advTm="8000">
    <p:push dir="u"/>
  </p:transition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926E358-F451-4A06-B99C-EF1EBB3CAA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7C7DC00C-450C-44E4-8FDD-80B2BFB540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ED25D854-9B28-4C93-A0EC-CCCA60A958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6DF6B-806B-4FB9-8C71-C99DD3981DBF}" type="datetimeFigureOut">
              <a:rPr lang="nb-NO" smtClean="0"/>
              <a:t>24.02.2021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21526BAA-B81B-4469-BE83-C8660E10A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46EF99D9-EFD8-4D7C-9F69-8FC52211A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F97C4-A5D8-4A87-93CF-31384C9C1B7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46649133"/>
      </p:ext>
    </p:extLst>
  </p:cSld>
  <p:clrMapOvr>
    <a:masterClrMapping/>
  </p:clrMapOvr>
  <p:transition spd="slow" advClick="0" advTm="8000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DB60A67-5121-4C8D-B24E-2071CD1689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CD532FC0-7B69-495C-B061-F4581484CC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5DC9D8AE-B177-47BA-B3B4-E2B158A5CE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69B0E61A-51A1-4830-A4AF-7B71E4C87B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6DF6B-806B-4FB9-8C71-C99DD3981DBF}" type="datetimeFigureOut">
              <a:rPr lang="nb-NO" smtClean="0"/>
              <a:t>24.02.2021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BDE56351-E2AA-4ECC-9F3E-05B278294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E0262E21-EA22-415B-901F-9D2D490A9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F97C4-A5D8-4A87-93CF-31384C9C1B7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11911458"/>
      </p:ext>
    </p:extLst>
  </p:cSld>
  <p:clrMapOvr>
    <a:masterClrMapping/>
  </p:clrMapOvr>
  <p:transition spd="slow" advClick="0" advTm="8000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26CB3AF-2425-40ED-97AF-EAB8B584AC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0DE2873E-05F7-4038-B621-D62833DE16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1EE76C06-E795-4E36-9F6F-59CE8D05C2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22830C8F-CFC7-414B-9AFB-FEBD966999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83A9916D-5F1E-457B-9FD1-744B9082103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FB5A3272-9AED-4355-8ACA-E5E89ADF8D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6DF6B-806B-4FB9-8C71-C99DD3981DBF}" type="datetimeFigureOut">
              <a:rPr lang="nb-NO" smtClean="0"/>
              <a:t>24.02.2021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961C968A-B167-4DAB-A487-0940E04435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881A4B65-2902-4E2F-BB36-635AAC71C4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F97C4-A5D8-4A87-93CF-31384C9C1B7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87177707"/>
      </p:ext>
    </p:extLst>
  </p:cSld>
  <p:clrMapOvr>
    <a:masterClrMapping/>
  </p:clrMapOvr>
  <p:transition spd="slow" advClick="0" advTm="8000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6DE4BB6-81E9-442F-8C49-A600E91F62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6C5AA5F7-0B6D-4D6E-94CC-306A58E45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6DF6B-806B-4FB9-8C71-C99DD3981DBF}" type="datetimeFigureOut">
              <a:rPr lang="nb-NO" smtClean="0"/>
              <a:t>24.02.2021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75F3BA75-E819-48C3-824F-B71FEF6EEC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B4010602-3476-407B-8122-DA792F6438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F97C4-A5D8-4A87-93CF-31384C9C1B7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57214270"/>
      </p:ext>
    </p:extLst>
  </p:cSld>
  <p:clrMapOvr>
    <a:masterClrMapping/>
  </p:clrMapOvr>
  <p:transition spd="slow" advClick="0" advTm="8000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36027FFE-01C2-4D88-9DF7-B94F4B3E66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6DF6B-806B-4FB9-8C71-C99DD3981DBF}" type="datetimeFigureOut">
              <a:rPr lang="nb-NO" smtClean="0"/>
              <a:t>24.02.2021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3EAE99AC-035B-4471-A454-201E266E33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FAB31AF5-D1E9-4D9C-A0A4-98850BA3BE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F97C4-A5D8-4A87-93CF-31384C9C1B7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77845267"/>
      </p:ext>
    </p:extLst>
  </p:cSld>
  <p:clrMapOvr>
    <a:masterClrMapping/>
  </p:clrMapOvr>
  <p:transition spd="slow" advClick="0" advTm="8000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649F3B5-D649-4903-9254-AC7625AA8B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4CEE6F3-B0BD-458E-A740-907229B971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D1EB6A99-B17B-445D-9D15-2D3AD7DC9B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FB1CFB71-EF1C-4DD5-95DA-53992B1357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6DF6B-806B-4FB9-8C71-C99DD3981DBF}" type="datetimeFigureOut">
              <a:rPr lang="nb-NO" smtClean="0"/>
              <a:t>24.02.2021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128315BE-584A-47F7-BCD2-8FED8BDEEC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2CA7B06E-8685-46C1-A04C-A014B6110F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F97C4-A5D8-4A87-93CF-31384C9C1B7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6649719"/>
      </p:ext>
    </p:extLst>
  </p:cSld>
  <p:clrMapOvr>
    <a:masterClrMapping/>
  </p:clrMapOvr>
  <p:transition spd="slow" advClick="0" advTm="8000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87DC204-524E-4890-99E6-07204CCC2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E97D97F2-4D51-4F9B-AB15-E98606BF358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B130EDA1-63A2-42D2-B112-4977572E2B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6CDCF369-93ED-482E-A366-4F46D50EEF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6DF6B-806B-4FB9-8C71-C99DD3981DBF}" type="datetimeFigureOut">
              <a:rPr lang="nb-NO" smtClean="0"/>
              <a:t>24.02.2021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36ED23B8-FC9A-440A-A277-C0025C2FD1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2D7C2DE7-79D2-4AD9-B7E3-C0ECD7688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F97C4-A5D8-4A87-93CF-31384C9C1B7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27628942"/>
      </p:ext>
    </p:extLst>
  </p:cSld>
  <p:clrMapOvr>
    <a:masterClrMapping/>
  </p:clrMapOvr>
  <p:transition spd="slow" advClick="0" advTm="8000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AF36D0E4-F228-4E91-963A-714ECEDF19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9F6EF6DB-FFA2-4313-87F0-98EBE1F3F3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96266C6E-D867-4B7E-AB54-BCB84EDCD76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C6DF6B-806B-4FB9-8C71-C99DD3981DBF}" type="datetimeFigureOut">
              <a:rPr lang="nb-NO" smtClean="0"/>
              <a:t>24.02.2021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7770C087-9973-4D2D-B23A-294D29CB4E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4DD7371D-0FF4-43ED-A79E-1ED077BBB4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BF97C4-A5D8-4A87-93CF-31384C9C1B7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99962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Click="0" advTm="8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DFA346EC-2A02-46A0-9931-EFB3DDA661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984" y="245308"/>
            <a:ext cx="10850033" cy="109602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D32AF161-E9AD-4C47-BC77-B3C6E9957E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0984" y="1489193"/>
            <a:ext cx="10850033" cy="45399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Nivå ett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4027E17F-8C6C-4F3B-A5E4-127D2449C5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07181" y="6259998"/>
            <a:ext cx="7286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8523B3-D464-4687-BAF9-BE69346170C2}" type="slidenum">
              <a:rPr lang="sv-SE" smtClean="0"/>
              <a:pPr/>
              <a:t>‹#›</a:t>
            </a:fld>
            <a:r>
              <a:rPr lang="sv-SE"/>
              <a:t> │</a:t>
            </a:r>
          </a:p>
        </p:txBody>
      </p:sp>
      <p:pic>
        <p:nvPicPr>
          <p:cNvPr id="7" name="Bildobjekt 6" descr="En bild som visar ritning, tecken&#10;&#10;Automatiskt genererad beskrivning">
            <a:extLst>
              <a:ext uri="{FF2B5EF4-FFF2-40B4-BE49-F238E27FC236}">
                <a16:creationId xmlns:a16="http://schemas.microsoft.com/office/drawing/2014/main" id="{0F7EAD88-9D48-490F-9EEC-4D80497A61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2" t="14297" r="2405" b="14355"/>
          <a:stretch/>
        </p:blipFill>
        <p:spPr>
          <a:xfrm>
            <a:off x="10814051" y="6259998"/>
            <a:ext cx="706437" cy="466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3740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ransition spd="slow" advClick="0" advTm="8000">
    <p:push dir="u"/>
  </p:transition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100000"/>
        </a:lnSpc>
        <a:spcBef>
          <a:spcPts val="600"/>
        </a:spcBef>
        <a:buClr>
          <a:schemeClr val="accent2"/>
        </a:buClr>
        <a:buFont typeface="Wingdings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42925" indent="-276225" algn="l" defTabSz="914400" rtl="0" eaLnBrk="1" latinLnBrk="0" hangingPunct="1">
        <a:lnSpc>
          <a:spcPct val="100000"/>
        </a:lnSpc>
        <a:spcBef>
          <a:spcPts val="600"/>
        </a:spcBef>
        <a:buClr>
          <a:schemeClr val="accent2"/>
        </a:buClr>
        <a:buFont typeface="Cambria" charset="0"/>
        <a:buChar char="⎼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09625" indent="-266700" algn="l" defTabSz="914400" rtl="0" eaLnBrk="1" latinLnBrk="0" hangingPunct="1">
        <a:lnSpc>
          <a:spcPct val="100000"/>
        </a:lnSpc>
        <a:spcBef>
          <a:spcPts val="600"/>
        </a:spcBef>
        <a:buClr>
          <a:schemeClr val="accent2"/>
        </a:buClr>
        <a:buFont typeface="Courier New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76325" indent="-266700" algn="l" defTabSz="914400" rtl="0" eaLnBrk="1" latinLnBrk="0" hangingPunct="1">
        <a:lnSpc>
          <a:spcPct val="100000"/>
        </a:lnSpc>
        <a:spcBef>
          <a:spcPts val="600"/>
        </a:spcBef>
        <a:buClr>
          <a:schemeClr val="accent2"/>
        </a:buClr>
        <a:buFont typeface="Courier New" charset="0"/>
        <a:buChar char="o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438275" indent="-266700" algn="l" defTabSz="914400" rtl="0" eaLnBrk="1" latinLnBrk="0" hangingPunct="1">
        <a:lnSpc>
          <a:spcPct val="100000"/>
        </a:lnSpc>
        <a:spcBef>
          <a:spcPts val="600"/>
        </a:spcBef>
        <a:buClr>
          <a:schemeClr val="accent2"/>
        </a:buClr>
        <a:buFont typeface="Courier New" charset="0"/>
        <a:buChar char="o"/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35">
          <p15:clr>
            <a:srgbClr val="F26B43"/>
          </p15:clr>
        </p15:guide>
        <p15:guide id="2" pos="7257">
          <p15:clr>
            <a:srgbClr val="F26B43"/>
          </p15:clr>
        </p15:guide>
        <p15:guide id="3" orient="horz" pos="3816">
          <p15:clr>
            <a:srgbClr val="F26B43"/>
          </p15:clr>
        </p15:guide>
        <p15:guide id="4" pos="423">
          <p15:clr>
            <a:srgbClr val="F26B43"/>
          </p15:clr>
        </p15:guide>
        <p15:guide id="5" orient="horz" pos="845">
          <p15:clr>
            <a:srgbClr val="F26B43"/>
          </p15:clr>
        </p15:guide>
        <p15:guide id="6" orient="horz" pos="23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4A7BAFE9-2256-4D3D-96A4-366AE7F29FE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1" r="23585"/>
          <a:stretch/>
        </p:blipFill>
        <p:spPr>
          <a:xfrm>
            <a:off x="3523487" y="-530601"/>
            <a:ext cx="9339205" cy="738860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021403DE-29CD-447B-8426-6F1472D8C1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474" y="2668234"/>
            <a:ext cx="6440054" cy="1460506"/>
          </a:xfrm>
        </p:spPr>
        <p:txBody>
          <a:bodyPr anchor="b">
            <a:normAutofit/>
          </a:bodyPr>
          <a:lstStyle/>
          <a:p>
            <a:pPr algn="l"/>
            <a:r>
              <a:rPr lang="nb-NO" sz="4800"/>
              <a:t>Din sikkerhetsleverandør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091FDD25-0C6E-48A4-A303-A75C446E6E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980" y="4872922"/>
            <a:ext cx="4023359" cy="1208141"/>
          </a:xfrm>
        </p:spPr>
        <p:txBody>
          <a:bodyPr>
            <a:normAutofit/>
          </a:bodyPr>
          <a:lstStyle/>
          <a:p>
            <a:pPr algn="l"/>
            <a:endParaRPr lang="nb-NO" sz="200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6" name="Ellipse 5">
            <a:extLst>
              <a:ext uri="{FF2B5EF4-FFF2-40B4-BE49-F238E27FC236}">
                <a16:creationId xmlns:a16="http://schemas.microsoft.com/office/drawing/2014/main" id="{AC477471-B146-46C2-8C77-81C617C86867}"/>
              </a:ext>
            </a:extLst>
          </p:cNvPr>
          <p:cNvSpPr/>
          <p:nvPr/>
        </p:nvSpPr>
        <p:spPr>
          <a:xfrm>
            <a:off x="313899" y="341194"/>
            <a:ext cx="1146411" cy="79157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3228393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 advClick="0" advTm="8000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9527FCEA-6143-4C5E-8C45-8AC9237ADE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A9F23AD-7A55-49F3-A3EC-743F47F36B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7090"/>
            <a:ext cx="6741849" cy="5897880"/>
          </a:xfrm>
          <a:prstGeom prst="rect">
            <a:avLst/>
          </a:prstGeom>
          <a:solidFill>
            <a:srgbClr val="FFFFFF"/>
          </a:solidFill>
          <a:ln w="19050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5A3227C6-2D9E-4F50-A146-E9F9A18791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180" y="728140"/>
            <a:ext cx="6410084" cy="5415780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D7D9F91F-72C9-4DB9-ABD0-A8180D8262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480060"/>
            <a:ext cx="4180332" cy="2788074"/>
          </a:xfrm>
          <a:prstGeom prst="rect">
            <a:avLst/>
          </a:prstGeom>
          <a:solidFill>
            <a:srgbClr val="FFFFFF"/>
          </a:solidFill>
          <a:ln w="19050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FED026AF-750C-4B33-8B84-8668BCAAA8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5873" y="763359"/>
            <a:ext cx="3854945" cy="2235868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BE016956-CE9F-4946-8834-A8BC3529D0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603670"/>
            <a:ext cx="4180332" cy="2788074"/>
          </a:xfrm>
          <a:prstGeom prst="rect">
            <a:avLst/>
          </a:prstGeom>
          <a:solidFill>
            <a:srgbClr val="FFFFFF"/>
          </a:solidFill>
          <a:ln w="19050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E3D3ADB5-18FD-4F15-A451-9B0F4AEA3D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5873" y="4353417"/>
            <a:ext cx="3854945" cy="1261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608542"/>
      </p:ext>
    </p:extLst>
  </p:cSld>
  <p:clrMapOvr>
    <a:masterClrMapping/>
  </p:clrMapOvr>
  <p:transition spd="slow" advClick="0" advTm="8000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B807EBEF-069C-47CB-8E0D-3C8010598C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Den splitter nye Yale Doorman L3</a:t>
            </a:r>
            <a:br>
              <a:rPr lang="en-US" sz="2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2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- </a:t>
            </a:r>
            <a:r>
              <a:rPr lang="en-US" sz="2600" kern="120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Sikrere</a:t>
            </a:r>
            <a:r>
              <a:rPr lang="en-US" sz="2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600" kern="120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enn</a:t>
            </a:r>
            <a:r>
              <a:rPr lang="en-US" sz="2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600" kern="120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noensinne</a:t>
            </a:r>
            <a:endParaRPr lang="en-US" sz="2600" kern="12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ydm-l3-teaser-10s-launch">
            <a:hlinkClick r:id="" action="ppaction://media"/>
            <a:extLst>
              <a:ext uri="{FF2B5EF4-FFF2-40B4-BE49-F238E27FC236}">
                <a16:creationId xmlns:a16="http://schemas.microsoft.com/office/drawing/2014/main" id="{001842CD-1FF8-4876-982D-4F8A79EA0BDA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38600" y="1405625"/>
            <a:ext cx="7188199" cy="4043361"/>
          </a:xfrm>
          <a:prstGeom prst="rect">
            <a:avLst/>
          </a:prstGeom>
        </p:spPr>
      </p:pic>
      <p:pic>
        <p:nvPicPr>
          <p:cNvPr id="6" name="Bilde 5" descr="Et bilde som inneholder servise i tinn, lås&#10;&#10;Automatisk generert beskrivelse">
            <a:extLst>
              <a:ext uri="{FF2B5EF4-FFF2-40B4-BE49-F238E27FC236}">
                <a16:creationId xmlns:a16="http://schemas.microsoft.com/office/drawing/2014/main" id="{8ADB38B1-5F9C-4384-B840-D5CC87B5C9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5910" y="0"/>
            <a:ext cx="1254573" cy="1703324"/>
          </a:xfrm>
          <a:prstGeom prst="rect">
            <a:avLst/>
          </a:prstGeom>
        </p:spPr>
      </p:pic>
      <p:pic>
        <p:nvPicPr>
          <p:cNvPr id="8" name="Bilde 7" descr="Et bilde som inneholder tekst, servise, utklipp, vektorgrafikk&#10;&#10;Automatisk generert beskrivelse">
            <a:extLst>
              <a:ext uri="{FF2B5EF4-FFF2-40B4-BE49-F238E27FC236}">
                <a16:creationId xmlns:a16="http://schemas.microsoft.com/office/drawing/2014/main" id="{B2824BFC-8A1B-4B1C-BC84-A7C5B411B40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70480">
            <a:off x="9678122" y="613863"/>
            <a:ext cx="2225860" cy="93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300453"/>
      </p:ext>
    </p:extLst>
  </p:cSld>
  <p:clrMapOvr>
    <a:masterClrMapping/>
  </p:clrMapOvr>
  <p:transition spd="slow" advClick="0" advTm="8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6C70D60D-6722-4555-B180-3E7F450654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1" name="Bilde 10" descr="Et bilde som inneholder tekst, person, kjøkken apparat&#10;&#10;Automatisk generert beskrivelse">
            <a:extLst>
              <a:ext uri="{FF2B5EF4-FFF2-40B4-BE49-F238E27FC236}">
                <a16:creationId xmlns:a16="http://schemas.microsoft.com/office/drawing/2014/main" id="{A889A804-CC43-4404-92F4-4EF64F49266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5" r="-1" b="-1"/>
          <a:stretch/>
        </p:blipFill>
        <p:spPr>
          <a:xfrm>
            <a:off x="4554747" y="557195"/>
            <a:ext cx="4936611" cy="3756013"/>
          </a:xfrm>
          <a:prstGeom prst="rect">
            <a:avLst/>
          </a:prstGeom>
        </p:spPr>
      </p:pic>
      <p:pic>
        <p:nvPicPr>
          <p:cNvPr id="7" name="Bilde 6" descr="Et bilde som inneholder tekst&#10;&#10;Automatisk generert beskrivelse">
            <a:extLst>
              <a:ext uri="{FF2B5EF4-FFF2-40B4-BE49-F238E27FC236}">
                <a16:creationId xmlns:a16="http://schemas.microsoft.com/office/drawing/2014/main" id="{F80C7150-33F3-4CDA-BEC9-2473497A5C6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818"/>
          <a:stretch/>
        </p:blipFill>
        <p:spPr>
          <a:xfrm>
            <a:off x="4554747" y="4544616"/>
            <a:ext cx="7313003" cy="1756188"/>
          </a:xfrm>
          <a:prstGeom prst="rect">
            <a:avLst/>
          </a:prstGeom>
        </p:spPr>
      </p:pic>
      <p:pic>
        <p:nvPicPr>
          <p:cNvPr id="15" name="Bilde 14" descr="Et bilde som inneholder lys&#10;&#10;Automatisk generert beskrivelse">
            <a:extLst>
              <a:ext uri="{FF2B5EF4-FFF2-40B4-BE49-F238E27FC236}">
                <a16:creationId xmlns:a16="http://schemas.microsoft.com/office/drawing/2014/main" id="{39736F18-9208-4E53-8900-93E1548ECE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3547" y="2435201"/>
            <a:ext cx="1714739" cy="1876687"/>
          </a:xfrm>
          <a:prstGeom prst="rect">
            <a:avLst/>
          </a:prstGeom>
        </p:spPr>
      </p:pic>
      <p:pic>
        <p:nvPicPr>
          <p:cNvPr id="18" name="Bilde 17" descr="Et bilde som inneholder innendørs, fjernkontroll, svart, forskjellig&#10;&#10;Automatisk generert beskrivelse">
            <a:extLst>
              <a:ext uri="{FF2B5EF4-FFF2-40B4-BE49-F238E27FC236}">
                <a16:creationId xmlns:a16="http://schemas.microsoft.com/office/drawing/2014/main" id="{70A7AC99-21B7-4280-8963-AD2AF799EC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9704" y="437957"/>
            <a:ext cx="1962424" cy="1543265"/>
          </a:xfrm>
          <a:prstGeom prst="rect">
            <a:avLst/>
          </a:prstGeom>
        </p:spPr>
      </p:pic>
      <p:pic>
        <p:nvPicPr>
          <p:cNvPr id="20" name="Bilde 19" descr="Et bilde som inneholder servise i tinn, lås&#10;&#10;Automatisk generert beskrivelse">
            <a:extLst>
              <a:ext uri="{FF2B5EF4-FFF2-40B4-BE49-F238E27FC236}">
                <a16:creationId xmlns:a16="http://schemas.microsoft.com/office/drawing/2014/main" id="{BD713830-F999-4E7B-B3E7-49951F3605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250" y="1495537"/>
            <a:ext cx="3714449" cy="3756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598420"/>
      </p:ext>
    </p:extLst>
  </p:cSld>
  <p:clrMapOvr>
    <a:masterClrMapping/>
  </p:clrMapOvr>
  <p:transition spd="slow" advClick="0" advTm="8000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Et bilde som inneholder tekst, utklipp&#10;&#10;Automatisk generert beskrivelse">
            <a:extLst>
              <a:ext uri="{FF2B5EF4-FFF2-40B4-BE49-F238E27FC236}">
                <a16:creationId xmlns:a16="http://schemas.microsoft.com/office/drawing/2014/main" id="{5D11D042-1522-42AE-8778-8B9CF96F66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5" y="2240179"/>
            <a:ext cx="4742993" cy="2371496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D56677B-C0B7-4DAC-ACAD-8054FF1B59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1573887"/>
            <a:ext cx="0" cy="3710227"/>
          </a:xfrm>
          <a:prstGeom prst="line">
            <a:avLst/>
          </a:prstGeom>
          <a:ln w="19050">
            <a:solidFill>
              <a:srgbClr val="709DD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Bilde 4" descr="Et bilde som inneholder spill, forskjellig, elektronisk&#10;&#10;Automatisk generert beskrivelse">
            <a:extLst>
              <a:ext uri="{FF2B5EF4-FFF2-40B4-BE49-F238E27FC236}">
                <a16:creationId xmlns:a16="http://schemas.microsoft.com/office/drawing/2014/main" id="{36250B74-8334-4AF4-AAD0-4147D05987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3240" y="1670651"/>
            <a:ext cx="4728015" cy="3510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794760"/>
      </p:ext>
    </p:extLst>
  </p:cSld>
  <p:clrMapOvr>
    <a:masterClrMapping/>
  </p:clrMapOvr>
  <p:transition spd="slow" advClick="0" advTm="8000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B9FF99BD-075F-4761-A995-6FC574BD25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7B21A54-9BA3-4EA9-B460-5A829ADD90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FA8F714-B9D8-488A-8CCA-E9948FF913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6" y="643468"/>
            <a:ext cx="10905067" cy="55710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66ADD076-543F-469E-877A-232B9C34194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8" r="1806" b="-1"/>
          <a:stretch/>
        </p:blipFill>
        <p:spPr>
          <a:xfrm>
            <a:off x="2002089" y="1123527"/>
            <a:ext cx="8187817" cy="46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84246"/>
      </p:ext>
    </p:extLst>
  </p:cSld>
  <p:clrMapOvr>
    <a:masterClrMapping/>
  </p:clrMapOvr>
  <p:transition spd="slow" advClick="0" advTm="8000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B9FF99BD-075F-4761-A995-6FC574BD25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7B21A54-9BA3-4EA9-B460-5A829ADD90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FA8F714-B9D8-488A-8CCA-E9948FF913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6" y="643468"/>
            <a:ext cx="10905067" cy="55710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Bilde 2" descr="Et bilde som inneholder tekst, innendørs, skjermbilde&#10;&#10;Automatisk generert beskrivelse">
            <a:extLst>
              <a:ext uri="{FF2B5EF4-FFF2-40B4-BE49-F238E27FC236}">
                <a16:creationId xmlns:a16="http://schemas.microsoft.com/office/drawing/2014/main" id="{1520A85C-E12C-4C57-B0D6-C5E9B8BA12C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04" b="-1"/>
          <a:stretch/>
        </p:blipFill>
        <p:spPr>
          <a:xfrm>
            <a:off x="2002089" y="1123527"/>
            <a:ext cx="8187817" cy="46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070548"/>
      </p:ext>
    </p:extLst>
  </p:cSld>
  <p:clrMapOvr>
    <a:masterClrMapping/>
  </p:clrMapOvr>
  <p:transition spd="slow" advClick="0" advTm="10000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29">
            <a:extLst>
              <a:ext uri="{FF2B5EF4-FFF2-40B4-BE49-F238E27FC236}">
                <a16:creationId xmlns:a16="http://schemas.microsoft.com/office/drawing/2014/main" id="{9527FCEA-6143-4C5E-8C45-8AC9237ADE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1">
            <a:extLst>
              <a:ext uri="{FF2B5EF4-FFF2-40B4-BE49-F238E27FC236}">
                <a16:creationId xmlns:a16="http://schemas.microsoft.com/office/drawing/2014/main" id="{1A9F23AD-7A55-49F3-A3EC-743F47F36B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7090"/>
            <a:ext cx="6741849" cy="5897880"/>
          </a:xfrm>
          <a:prstGeom prst="rect">
            <a:avLst/>
          </a:prstGeom>
          <a:solidFill>
            <a:srgbClr val="FFFFFF"/>
          </a:solidFill>
          <a:ln w="19050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Bilde 15">
            <a:extLst>
              <a:ext uri="{FF2B5EF4-FFF2-40B4-BE49-F238E27FC236}">
                <a16:creationId xmlns:a16="http://schemas.microsoft.com/office/drawing/2014/main" id="{839C81BD-A7D8-4891-8C3E-0867098138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0975" y="650497"/>
            <a:ext cx="3370494" cy="5571066"/>
          </a:xfrm>
          <a:prstGeom prst="rect">
            <a:avLst/>
          </a:prstGeom>
        </p:spPr>
      </p:pic>
      <p:sp>
        <p:nvSpPr>
          <p:cNvPr id="40" name="Rectangle 33">
            <a:extLst>
              <a:ext uri="{FF2B5EF4-FFF2-40B4-BE49-F238E27FC236}">
                <a16:creationId xmlns:a16="http://schemas.microsoft.com/office/drawing/2014/main" id="{D7D9F91F-72C9-4DB9-ABD0-A8180D8262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480060"/>
            <a:ext cx="4180332" cy="2788074"/>
          </a:xfrm>
          <a:prstGeom prst="rect">
            <a:avLst/>
          </a:prstGeom>
          <a:solidFill>
            <a:srgbClr val="FFFFFF"/>
          </a:solidFill>
          <a:ln w="19050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Bilde 8" descr="Et bilde som inneholder tekst, person&#10;&#10;Automatisk generert beskrivelse">
            <a:extLst>
              <a:ext uri="{FF2B5EF4-FFF2-40B4-BE49-F238E27FC236}">
                <a16:creationId xmlns:a16="http://schemas.microsoft.com/office/drawing/2014/main" id="{9298F573-76AE-4769-BF3F-AFEF8C773D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0624" y="643467"/>
            <a:ext cx="2565443" cy="2475653"/>
          </a:xfrm>
          <a:prstGeom prst="rect">
            <a:avLst/>
          </a:prstGeom>
        </p:spPr>
      </p:pic>
      <p:sp>
        <p:nvSpPr>
          <p:cNvPr id="41" name="Rectangle 35">
            <a:extLst>
              <a:ext uri="{FF2B5EF4-FFF2-40B4-BE49-F238E27FC236}">
                <a16:creationId xmlns:a16="http://schemas.microsoft.com/office/drawing/2014/main" id="{BE016956-CE9F-4946-8834-A8BC3529D0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603670"/>
            <a:ext cx="4180332" cy="2788074"/>
          </a:xfrm>
          <a:prstGeom prst="rect">
            <a:avLst/>
          </a:prstGeom>
          <a:solidFill>
            <a:srgbClr val="FFFFFF"/>
          </a:solidFill>
          <a:ln w="19050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Bilde 13">
            <a:extLst>
              <a:ext uri="{FF2B5EF4-FFF2-40B4-BE49-F238E27FC236}">
                <a16:creationId xmlns:a16="http://schemas.microsoft.com/office/drawing/2014/main" id="{E25947BB-2F0F-401D-A418-C3DCFE2DDF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7491" y="3748194"/>
            <a:ext cx="2691708" cy="2471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870939"/>
      </p:ext>
    </p:extLst>
  </p:cSld>
  <p:clrMapOvr>
    <a:masterClrMapping/>
  </p:clrMapOvr>
  <p:transition spd="slow" advClick="0" advTm="8000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188EFC5-7A24-4543-987A-443B945767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Vi tilbyr toppmoderne kameraovervåking med mange bruksområder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3DB84F4-CA42-460A-8AC9-0415D9E4A3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0984" y="1484314"/>
            <a:ext cx="7638129" cy="4573588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nb-NO"/>
              <a:t>Vi tilbyr toppmoderne og rimelig kameraovervåking innendørs og/eller utendørs</a:t>
            </a:r>
          </a:p>
          <a:p>
            <a:pPr>
              <a:lnSpc>
                <a:spcPct val="90000"/>
              </a:lnSpc>
            </a:pPr>
            <a:endParaRPr lang="sv-SE"/>
          </a:p>
          <a:p>
            <a:pPr>
              <a:lnSpc>
                <a:spcPct val="90000"/>
              </a:lnSpc>
            </a:pPr>
            <a:r>
              <a:rPr lang="nb-NO"/>
              <a:t>Populære bruksområder er:</a:t>
            </a:r>
          </a:p>
          <a:p>
            <a:pPr lvl="1">
              <a:lnSpc>
                <a:spcPct val="90000"/>
              </a:lnSpc>
            </a:pPr>
            <a:r>
              <a:rPr lang="nb-NO" sz="1800"/>
              <a:t>Byggeplasser</a:t>
            </a:r>
          </a:p>
          <a:p>
            <a:pPr lvl="1">
              <a:lnSpc>
                <a:spcPct val="90000"/>
              </a:lnSpc>
            </a:pPr>
            <a:r>
              <a:rPr lang="nb-NO" sz="1800"/>
              <a:t>Garasje/P-hus</a:t>
            </a:r>
          </a:p>
          <a:p>
            <a:pPr lvl="1">
              <a:lnSpc>
                <a:spcPct val="90000"/>
              </a:lnSpc>
            </a:pPr>
            <a:r>
              <a:rPr lang="nb-NO" sz="1800"/>
              <a:t>Avfallsrom/kjeller/trapperom</a:t>
            </a:r>
          </a:p>
          <a:p>
            <a:pPr lvl="1">
              <a:lnSpc>
                <a:spcPct val="90000"/>
              </a:lnSpc>
            </a:pPr>
            <a:r>
              <a:rPr lang="nb-NO" sz="1800"/>
              <a:t>Skolegårder</a:t>
            </a:r>
          </a:p>
          <a:p>
            <a:pPr lvl="1">
              <a:lnSpc>
                <a:spcPct val="90000"/>
              </a:lnSpc>
            </a:pPr>
            <a:r>
              <a:rPr lang="nb-NO" sz="1800"/>
              <a:t>Privat eiendom/oppkjørsler </a:t>
            </a:r>
          </a:p>
          <a:p>
            <a:pPr lvl="1">
              <a:lnSpc>
                <a:spcPct val="90000"/>
              </a:lnSpc>
            </a:pPr>
            <a:r>
              <a:rPr lang="nb-NO" sz="1800"/>
              <a:t>Butikker</a:t>
            </a:r>
          </a:p>
          <a:p>
            <a:pPr lvl="1">
              <a:lnSpc>
                <a:spcPct val="90000"/>
              </a:lnSpc>
            </a:pPr>
            <a:r>
              <a:rPr lang="nb-NO" sz="1800"/>
              <a:t>mm.</a:t>
            </a:r>
          </a:p>
          <a:p>
            <a:pPr>
              <a:lnSpc>
                <a:spcPct val="90000"/>
              </a:lnSpc>
            </a:pPr>
            <a:endParaRPr lang="sv-SE"/>
          </a:p>
          <a:p>
            <a:pPr>
              <a:lnSpc>
                <a:spcPct val="90000"/>
              </a:lnSpc>
            </a:pPr>
            <a:r>
              <a:rPr lang="nb-NO"/>
              <a:t>Vi kan skape avanserte scenarier som utløser alarmer, i forbindelse med alle tenkelige hendelser – uten at det går ut over sikkerheten</a:t>
            </a:r>
          </a:p>
          <a:p>
            <a:endParaRPr lang="sv-SE"/>
          </a:p>
        </p:txBody>
      </p:sp>
      <p:pic>
        <p:nvPicPr>
          <p:cNvPr id="5" name="Picture 7" descr="A close up of a camera&#10;&#10;Description automatically generated">
            <a:extLst>
              <a:ext uri="{FF2B5EF4-FFF2-40B4-BE49-F238E27FC236}">
                <a16:creationId xmlns:a16="http://schemas.microsoft.com/office/drawing/2014/main" id="{354EC7FC-6945-404E-947A-A7995B95477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22" r="25145" b="-3"/>
          <a:stretch/>
        </p:blipFill>
        <p:spPr>
          <a:xfrm>
            <a:off x="8197161" y="1341337"/>
            <a:ext cx="3323327" cy="4573588"/>
          </a:xfrm>
          <a:prstGeom prst="rect">
            <a:avLst/>
          </a:prstGeom>
          <a:noFill/>
        </p:spPr>
      </p:pic>
      <p:sp useBgFill="1">
        <p:nvSpPr>
          <p:cNvPr id="7" name="Rektangel 6">
            <a:extLst>
              <a:ext uri="{FF2B5EF4-FFF2-40B4-BE49-F238E27FC236}">
                <a16:creationId xmlns:a16="http://schemas.microsoft.com/office/drawing/2014/main" id="{139A658F-0A5F-4B8E-A6E6-6DAC1EEA87B4}"/>
              </a:ext>
            </a:extLst>
          </p:cNvPr>
          <p:cNvSpPr/>
          <p:nvPr/>
        </p:nvSpPr>
        <p:spPr>
          <a:xfrm>
            <a:off x="10604310" y="6085198"/>
            <a:ext cx="1078174" cy="67556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67384849"/>
      </p:ext>
    </p:extLst>
  </p:cSld>
  <p:clrMapOvr>
    <a:masterClrMapping/>
  </p:clrMapOvr>
  <p:transition spd="slow" advClick="0" advTm="10000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2">
            <a:extLst>
              <a:ext uri="{FF2B5EF4-FFF2-40B4-BE49-F238E27FC236}">
                <a16:creationId xmlns:a16="http://schemas.microsoft.com/office/drawing/2014/main" id="{2F19B711-C590-44D1-9AA8-9F143B0ED5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C0C79CF2-6A1C-4636-84CE-ABB2BE191D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7A5D17DF-AD65-402C-A95C-F13C770C9F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6" y="643468"/>
            <a:ext cx="10905067" cy="55710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Bilde 11">
            <a:extLst>
              <a:ext uri="{FF2B5EF4-FFF2-40B4-BE49-F238E27FC236}">
                <a16:creationId xmlns:a16="http://schemas.microsoft.com/office/drawing/2014/main" id="{4C8E4936-A9FD-4ADD-BE0C-052FBA288F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451" r="3" b="12701"/>
          <a:stretch/>
        </p:blipFill>
        <p:spPr>
          <a:xfrm>
            <a:off x="1407793" y="1099800"/>
            <a:ext cx="4240020" cy="4604800"/>
          </a:xfrm>
          <a:prstGeom prst="rect">
            <a:avLst/>
          </a:prstGeom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3E63EE5D-C1B7-41E8-BC34-82C7D2BA74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43" r="3" b="3"/>
          <a:stretch/>
        </p:blipFill>
        <p:spPr>
          <a:xfrm>
            <a:off x="6544170" y="1123527"/>
            <a:ext cx="4240041" cy="46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160078"/>
      </p:ext>
    </p:extLst>
  </p:cSld>
  <p:clrMapOvr>
    <a:masterClrMapping/>
  </p:clrMapOvr>
  <p:transition spd="slow" advClick="0" advTm="8000">
    <p:push dir="u"/>
  </p:transition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-tema">
  <a:themeElements>
    <a:clrScheme name="Prosero Group">
      <a:dk1>
        <a:srgbClr val="282828"/>
      </a:dk1>
      <a:lt1>
        <a:srgbClr val="FFFFFF"/>
      </a:lt1>
      <a:dk2>
        <a:srgbClr val="363434"/>
      </a:dk2>
      <a:lt2>
        <a:srgbClr val="EEEEF0"/>
      </a:lt2>
      <a:accent1>
        <a:srgbClr val="D0CFD1"/>
      </a:accent1>
      <a:accent2>
        <a:srgbClr val="FE6651"/>
      </a:accent2>
      <a:accent3>
        <a:srgbClr val="FE6651"/>
      </a:accent3>
      <a:accent4>
        <a:srgbClr val="FE6651"/>
      </a:accent4>
      <a:accent5>
        <a:srgbClr val="FE6651"/>
      </a:accent5>
      <a:accent6>
        <a:srgbClr val="FE6651"/>
      </a:accent6>
      <a:hlink>
        <a:srgbClr val="FE6651"/>
      </a:hlink>
      <a:folHlink>
        <a:srgbClr val="CFCFD0"/>
      </a:folHlink>
    </a:clrScheme>
    <a:fontScheme name="Anpassat 18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1CD61F82-8D8F-434E-97A7-9028C8106FA2}" vid="{67BB1C2E-5E5F-C44A-8EFB-F34A2743D80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75</Words>
  <Application>Microsoft Office PowerPoint</Application>
  <PresentationFormat>Widescreen</PresentationFormat>
  <Paragraphs>15</Paragraphs>
  <Slides>10</Slides>
  <Notes>0</Notes>
  <HiddenSlides>0</HiddenSlides>
  <MMClips>1</MMClips>
  <ScaleCrop>false</ScaleCrop>
  <HeadingPairs>
    <vt:vector size="6" baseType="variant">
      <vt:variant>
        <vt:lpstr>Brukte skrifter</vt:lpstr>
      </vt:variant>
      <vt:variant>
        <vt:i4>6</vt:i4>
      </vt:variant>
      <vt:variant>
        <vt:lpstr>Tema</vt:lpstr>
      </vt:variant>
      <vt:variant>
        <vt:i4>2</vt:i4>
      </vt:variant>
      <vt:variant>
        <vt:lpstr>Lysbildetitler</vt:lpstr>
      </vt:variant>
      <vt:variant>
        <vt:i4>10</vt:i4>
      </vt:variant>
    </vt:vector>
  </HeadingPairs>
  <TitlesOfParts>
    <vt:vector size="18" baseType="lpstr">
      <vt:lpstr>Arial</vt:lpstr>
      <vt:lpstr>Calibri</vt:lpstr>
      <vt:lpstr>Calibri Light</vt:lpstr>
      <vt:lpstr>Cambria</vt:lpstr>
      <vt:lpstr>Courier New</vt:lpstr>
      <vt:lpstr>Wingdings</vt:lpstr>
      <vt:lpstr>Office-tema</vt:lpstr>
      <vt:lpstr>1_Office-tema</vt:lpstr>
      <vt:lpstr>Din sikkerhetsleverandør</vt:lpstr>
      <vt:lpstr>Den splitter nye Yale Doorman L3 - Sikrere enn noensinne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Vi tilbyr toppmoderne kameraovervåking med mange bruksområder</vt:lpstr>
      <vt:lpstr>PowerPoint-presentasjon</vt:lpstr>
      <vt:lpstr>PowerPoint-presentasjon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Din sikkerhetsleverandør</dc:title>
  <dc:creator>Sonny Falao Welin</dc:creator>
  <cp:lastModifiedBy>kirsten.gjersund@me.com</cp:lastModifiedBy>
  <cp:revision>4</cp:revision>
  <dcterms:created xsi:type="dcterms:W3CDTF">2021-02-03T18:16:47Z</dcterms:created>
  <dcterms:modified xsi:type="dcterms:W3CDTF">2021-02-24T12:42:16Z</dcterms:modified>
</cp:coreProperties>
</file>